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57" r:id="rId5"/>
    <p:sldId id="258" r:id="rId6"/>
    <p:sldId id="259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10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63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196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098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94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922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3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207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581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861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679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9790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3B394C-C386-0DEB-484C-BE086C0391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0" y="238252"/>
            <a:ext cx="10058400" cy="3566160"/>
          </a:xfrm>
        </p:spPr>
        <p:txBody>
          <a:bodyPr>
            <a:normAutofit/>
          </a:bodyPr>
          <a:lstStyle/>
          <a:p>
            <a:pPr indent="540385" algn="r"/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ПРИНЦИПИАЛЬНЫЕ ЭЛЕКТРИЧЕСКИЕ СХЕМЫ УПРАВЛЕНИЯ ЭЛЕКТРОПРИВОДАМИ ТЕХНОЛОГИЧЕСКИХ МЕХАНИЗМОВ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7DB7F2E-950B-0C0D-F930-AFA607EC91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952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496037-EC6C-F176-9DD4-A7804BF5D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4CDBE8-65F6-5407-A2EC-5DD568E9D6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0904" y="1285461"/>
            <a:ext cx="10668000" cy="4676398"/>
          </a:xfrm>
        </p:spPr>
        <p:txBody>
          <a:bodyPr>
            <a:normAutofit/>
          </a:bodyPr>
          <a:lstStyle/>
          <a:p>
            <a:pPr indent="540385" algn="just"/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Схемы управления и автоматизации электроприводов разрабатываются в проектах силового электрооборудования и электроснабжения промышленных предприятий. Но  автоматизация большинства объектов неразрывно связана с управлением различных технологических механизмов с электроприводами. В этом случае в составе проекта автоматизации технологических процессов разрабатываются отдельные электрические принципиальные схемы управления этими электроприводами.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8671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4B532C-AAA1-2FC6-AC0B-05FA260CC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84313"/>
            <a:ext cx="10058400" cy="1353047"/>
          </a:xfrm>
        </p:spPr>
        <p:txBody>
          <a:bodyPr>
            <a:noAutofit/>
          </a:bodyPr>
          <a:lstStyle/>
          <a:p>
            <a:r>
              <a:rPr lang="ru-RU" sz="7200" dirty="0"/>
              <a:t>  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Общие сведения о принципиальных схемах управления электроприводов</a:t>
            </a:r>
            <a:endParaRPr lang="ru-RU" sz="7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850881-6034-0A3F-A1B4-1BD06CCBE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55304"/>
            <a:ext cx="10538129" cy="4013790"/>
          </a:xfrm>
        </p:spPr>
        <p:txBody>
          <a:bodyPr>
            <a:normAutofit fontScale="92500" lnSpcReduction="10000"/>
          </a:bodyPr>
          <a:lstStyle/>
          <a:p>
            <a:pPr indent="540385" algn="just"/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 разработке схемы управления, выясняют, какие средства автоматизации и электрооборудование участвуют в работе и тщательно изучают их принцип действия. 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40385" algn="just"/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Технические характеристики управляемых двигателей и аппаратуры управления являются необходимыми документами при разработке схем управления. 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40385" algn="just"/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Схемы управления двигателями, в том числе самые сложные, представляют собой сочетание типовых узлов и простейших электрических цепей, связывающих эти узлы. Знание типовых решений по формированию схем управления двигателями приобретает особенное значение в процессе разработки этих схем.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316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6012CD-2EC9-1740-FC85-659BF69AA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864" y="238538"/>
            <a:ext cx="11264349" cy="1468313"/>
          </a:xfrm>
        </p:spPr>
        <p:txBody>
          <a:bodyPr>
            <a:normAutofit/>
          </a:bodyPr>
          <a:lstStyle/>
          <a:p>
            <a:pPr indent="540385"/>
            <a:r>
              <a:rPr lang="ru-RU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Организация управления электроприводами технологических механизмов</a:t>
            </a:r>
            <a:endParaRPr lang="ru-RU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6E336-59D8-2ED7-B4F7-F15F34B1B0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755" y="5221356"/>
            <a:ext cx="726219" cy="992294"/>
          </a:xfrm>
        </p:spPr>
        <p:txBody>
          <a:bodyPr/>
          <a:lstStyle/>
          <a:p>
            <a:r>
              <a:rPr lang="ru-RU" dirty="0"/>
              <a:t>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4DC018-DE28-F8BF-B02B-21BEA1F38CC4}"/>
              </a:ext>
            </a:extLst>
          </p:cNvPr>
          <p:cNvSpPr txBox="1"/>
          <p:nvPr/>
        </p:nvSpPr>
        <p:spPr>
          <a:xfrm>
            <a:off x="874643" y="1825490"/>
            <a:ext cx="1051723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/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Проектирование схем управления электроприводами технологических механизмов нужно начинать с предъявления требований к схеме, установления  условий и последовательности действий схемы. Особое внимание нужно уделить схеме организации управления электроприводами.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40385" algn="just"/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Схема организации управления электроприводами может предусматривать местное, дистанционное и автоматическое управление. Эти три вида управления применяются во всевозможных сочетаниях, например, местное и дистанционное управление; местное и автоматическое управление; местное, дистанционное и автоматическое управление.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 значительных расстояниях до объекта управления применяется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телемеханизированное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управление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72651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354485-9111-4D42-D73E-CBE14F48D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571501"/>
            <a:ext cx="10383520" cy="939800"/>
          </a:xfrm>
        </p:spPr>
        <p:txBody>
          <a:bodyPr>
            <a:normAutofit fontScale="90000"/>
          </a:bodyPr>
          <a:lstStyle/>
          <a:p>
            <a:pPr indent="450215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Типовые схемы  управления электроприводами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0E7641-4EA8-F378-74C8-34259F50F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66052"/>
            <a:ext cx="10058400" cy="4039447"/>
          </a:xfrm>
        </p:spPr>
        <p:txBody>
          <a:bodyPr>
            <a:normAutofit/>
          </a:bodyPr>
          <a:lstStyle/>
          <a:p>
            <a:pPr indent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2400" dirty="0"/>
              <a:t>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5DBCDE7-86FA-8E92-BADA-1A441DE3B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3148" y="1866052"/>
            <a:ext cx="5934075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F20F7F-D77A-D5D2-5C7E-16B1F7EFEA56}"/>
              </a:ext>
            </a:extLst>
          </p:cNvPr>
          <p:cNvSpPr txBox="1"/>
          <p:nvPr/>
        </p:nvSpPr>
        <p:spPr>
          <a:xfrm>
            <a:off x="1179692" y="2084049"/>
            <a:ext cx="429345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/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рисунке представлена схема управления асинхронным двигателем (поз. М1), используемого для приведения в действие шестеренчатого насоса НШ-10. Технические характеристики двигателя: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Рпот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=3 кВт, 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=1000  об/мин, 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 = 7,4 А,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Мном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=30 Нм.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492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87B4E6A-2FED-B4EA-258A-51A8C4D0CC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30608" y="5446642"/>
            <a:ext cx="327991" cy="687457"/>
          </a:xfrm>
        </p:spPr>
        <p:txBody>
          <a:bodyPr>
            <a:normAutofit/>
          </a:bodyPr>
          <a:lstStyle/>
          <a:p>
            <a:r>
              <a:rPr lang="ru-RU" dirty="0"/>
              <a:t>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DC41262-F06D-F105-3F2C-ADB39993FE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0974" y="286603"/>
            <a:ext cx="4498147" cy="551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0C1FD8D6-9A80-C697-3E5B-6BEF36136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2851"/>
            <a:ext cx="6546574" cy="5344063"/>
          </a:xfrm>
        </p:spPr>
        <p:txBody>
          <a:bodyPr>
            <a:noAutofit/>
          </a:bodyPr>
          <a:lstStyle/>
          <a:p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Свободные контакты 3-4 и 7-8 переключателя 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1, а также свободный замыкающий контакт пускателя КМ1 целесообразно использовать для формирования информации в контроллер на входах модуля дискретного ввода А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 5052 (рисунок 12.5). Эта информация в полной мере представляет состояние аппаратуры управления двигателем и работу самого двигателя М1 на мнемосхеме на мониторе компьютера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084383841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Фиолетовый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30</TotalTime>
  <Words>339</Words>
  <Application>Microsoft Office PowerPoint</Application>
  <PresentationFormat>Широкоэкранный</PresentationFormat>
  <Paragraphs>17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Calibri</vt:lpstr>
      <vt:lpstr>Calibri Light</vt:lpstr>
      <vt:lpstr>Times New Roman</vt:lpstr>
      <vt:lpstr>Ретро</vt:lpstr>
      <vt:lpstr>ПРИНЦИПИАЛЬНЫЕ ЭЛЕКТРИЧЕСКИЕ СХЕМЫ УПРАВЛЕНИЯ ЭЛЕКТРОПРИВОДАМИ ТЕХНОЛОГИЧЕСКИХ МЕХАНИЗМОВ</vt:lpstr>
      <vt:lpstr> </vt:lpstr>
      <vt:lpstr>  Общие сведения о принципиальных схемах управления электроприводов</vt:lpstr>
      <vt:lpstr>Организация управления электроприводами технологических механизмов</vt:lpstr>
      <vt:lpstr>  Типовые схемы  управления электроприводами</vt:lpstr>
      <vt:lpstr>Свободные контакты 3-4 и 7-8 переключателя SA1, а также свободный замыкающий контакт пускателя КМ1 целесообразно использовать для формирования информации в контроллер на входах модуля дискретного ввода АDAМ 5052 (рисунок 12.5). Эта информация в полной мере представляет состояние аппаратуры управления двигателем и работу самого двигателя М1 на мнемосхеме на мониторе компьютера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ПРОЦЕСС ПРОЕКТИРОВАНИЯ. ПРОЕКТНАЯ ДОКУМЕНТАЦИЯ </dc:title>
  <dc:creator>Жунисбеков Нартай</dc:creator>
  <cp:lastModifiedBy>Жунисбеков Нартай</cp:lastModifiedBy>
  <cp:revision>2</cp:revision>
  <dcterms:created xsi:type="dcterms:W3CDTF">2022-11-06T12:36:09Z</dcterms:created>
  <dcterms:modified xsi:type="dcterms:W3CDTF">2022-11-06T17:14:53Z</dcterms:modified>
</cp:coreProperties>
</file>